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62" r:id="rId7"/>
    <p:sldId id="258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964885"/>
      </p:ext>
    </p:extLst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3648424"/>
      </p:ext>
    </p:extLst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693565"/>
      </p:ext>
    </p:extLst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281170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539256"/>
      </p:ext>
    </p:extLst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290411"/>
      </p:ext>
    </p:extLst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518697"/>
      </p:ext>
    </p:extLst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5376843"/>
      </p:ext>
    </p:extLst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3582760"/>
      </p:ext>
    </p:extLst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260861"/>
      </p:ext>
    </p:extLst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20359540"/>
      </p:ext>
    </p:extLst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25529-DBA5-4324-8656-BA8BF91F7B49}" type="datetimeFigureOut">
              <a:rPr lang="uk-UA" smtClean="0"/>
              <a:t>03.01.2017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4700-7CD5-41E8-9015-8740C6BF5F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032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uk-UA" dirty="0" smtClean="0"/>
              <a:t>Вірш «Декадент» Івана Франка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717032"/>
            <a:ext cx="5112568" cy="280831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Автор проекту:</a:t>
            </a:r>
          </a:p>
          <a:p>
            <a:r>
              <a:rPr lang="uk-UA" sz="2800" dirty="0" smtClean="0"/>
              <a:t>Молодець Олена Миколаївна, вчитель вищої категорії</a:t>
            </a:r>
          </a:p>
          <a:p>
            <a:r>
              <a:rPr lang="uk-UA" sz="2800" dirty="0" smtClean="0"/>
              <a:t>Борівської ЗОШ І-ІІІ ступенів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5" y="2636912"/>
            <a:ext cx="338349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1012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змісту поезії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  </a:t>
            </a:r>
            <a:r>
              <a:rPr lang="ru-RU" dirty="0" err="1"/>
              <a:t>Які</a:t>
            </a:r>
            <a:r>
              <a:rPr lang="ru-RU" dirty="0"/>
              <a:t> слова є </a:t>
            </a:r>
            <a:r>
              <a:rPr lang="ru-RU" dirty="0" err="1"/>
              <a:t>поясненням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«</a:t>
            </a:r>
            <a:r>
              <a:rPr lang="ru-RU" dirty="0" err="1"/>
              <a:t>Зів’ялого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»?</a:t>
            </a:r>
          </a:p>
          <a:p>
            <a:r>
              <a:rPr lang="ru-RU" dirty="0"/>
              <a:t>·         </a:t>
            </a:r>
            <a:r>
              <a:rPr lang="ru-RU" dirty="0" err="1"/>
              <a:t>Чи</a:t>
            </a:r>
            <a:r>
              <a:rPr lang="ru-RU" dirty="0"/>
              <a:t> є, на вашу думку, у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підстава</a:t>
            </a:r>
            <a:r>
              <a:rPr lang="ru-RU" dirty="0"/>
              <a:t> для </a:t>
            </a:r>
            <a:r>
              <a:rPr lang="ru-RU" dirty="0" err="1"/>
              <a:t>образи</a:t>
            </a:r>
            <a:r>
              <a:rPr lang="ru-RU" dirty="0"/>
              <a:t>?</a:t>
            </a:r>
          </a:p>
          <a:p>
            <a:r>
              <a:rPr lang="ru-RU" dirty="0"/>
              <a:t>·         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переконливо</a:t>
            </a:r>
            <a:r>
              <a:rPr lang="ru-RU" dirty="0"/>
              <a:t> </a:t>
            </a:r>
            <a:r>
              <a:rPr lang="ru-RU" dirty="0" err="1"/>
              <a:t>заперечує</a:t>
            </a:r>
            <a:r>
              <a:rPr lang="ru-RU" dirty="0"/>
              <a:t> Франко </a:t>
            </a:r>
            <a:r>
              <a:rPr lang="ru-RU" dirty="0" err="1"/>
              <a:t>звинувачення</a:t>
            </a:r>
            <a:r>
              <a:rPr lang="ru-RU" dirty="0"/>
              <a:t> Щурата?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941168"/>
            <a:ext cx="1077466" cy="148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6839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Схема аналізу поетичного твору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239666"/>
            <a:ext cx="8388165" cy="6285678"/>
          </a:xfrm>
        </p:spPr>
      </p:pic>
    </p:spTree>
    <p:extLst>
      <p:ext uri="{BB962C8B-B14F-4D97-AF65-F5344CB8AC3E}">
        <p14:creationId xmlns:p14="http://schemas.microsoft.com/office/powerpoint/2010/main" val="230949315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Домашнє завдання: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Знати історію написання поезії «Декадент»; вивчити вірш напам'ять;</a:t>
            </a:r>
          </a:p>
          <a:p>
            <a:r>
              <a:rPr lang="uk-UA" dirty="0" smtClean="0"/>
              <a:t>Опрацювати матеріал за підручником. </a:t>
            </a:r>
            <a:endParaRPr lang="en-US" dirty="0" smtClean="0"/>
          </a:p>
          <a:p>
            <a:r>
              <a:rPr lang="uk-UA" dirty="0" smtClean="0"/>
              <a:t>Індивідуальне завдання:</a:t>
            </a:r>
          </a:p>
          <a:p>
            <a:r>
              <a:rPr lang="uk-UA" dirty="0" smtClean="0"/>
              <a:t>Підготувати коротку </a:t>
            </a:r>
            <a:r>
              <a:rPr lang="uk-UA" dirty="0" err="1" smtClean="0"/>
              <a:t>істо-</a:t>
            </a:r>
            <a:endParaRPr lang="uk-UA" dirty="0" smtClean="0"/>
          </a:p>
          <a:p>
            <a:r>
              <a:rPr lang="uk-UA" dirty="0" err="1"/>
              <a:t>р</a:t>
            </a:r>
            <a:r>
              <a:rPr lang="uk-UA" dirty="0" err="1" smtClean="0"/>
              <a:t>ичну</a:t>
            </a:r>
            <a:r>
              <a:rPr lang="uk-UA" dirty="0" smtClean="0"/>
              <a:t> довідку про Мойсея.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91" y="4149080"/>
            <a:ext cx="3166653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5348641"/>
            <a:ext cx="22383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8693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291556"/>
            <a:ext cx="3143250" cy="3143250"/>
          </a:xfrm>
        </p:spPr>
      </p:pic>
    </p:spTree>
    <p:extLst>
      <p:ext uri="{BB962C8B-B14F-4D97-AF65-F5344CB8AC3E}">
        <p14:creationId xmlns:p14="http://schemas.microsoft.com/office/powerpoint/2010/main" val="368261650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Актуалізація і корекція опорних знань учнів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1. Розкрийте тематику прозових творів Івана Франка.</a:t>
            </a:r>
          </a:p>
          <a:p>
            <a:pPr marL="0" indent="0">
              <a:buNone/>
            </a:pPr>
            <a:r>
              <a:rPr lang="uk-UA" dirty="0" smtClean="0"/>
              <a:t>2. Як називалась збірка його казок?</a:t>
            </a:r>
          </a:p>
          <a:p>
            <a:pPr marL="0" indent="0">
              <a:buNone/>
            </a:pPr>
            <a:r>
              <a:rPr lang="uk-UA" dirty="0" smtClean="0"/>
              <a:t>3. Які оповідання письменник присвятив дітям?</a:t>
            </a:r>
          </a:p>
          <a:p>
            <a:pPr marL="0" indent="0">
              <a:buNone/>
            </a:pPr>
            <a:r>
              <a:rPr lang="uk-UA" dirty="0" smtClean="0"/>
              <a:t>5.Назвіть твори, які розповідають про злиденне життя галицьких селян.</a:t>
            </a:r>
          </a:p>
          <a:p>
            <a:pPr marL="0" indent="0">
              <a:buNone/>
            </a:pPr>
            <a:r>
              <a:rPr lang="uk-UA" dirty="0" smtClean="0"/>
              <a:t>6.У чому полягає новаторство Франка-прозаїка?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442922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Прозові твори для дітей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10020"/>
            <a:ext cx="3888432" cy="551041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4149080"/>
            <a:ext cx="1170255" cy="17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8823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Новела «</a:t>
            </a:r>
            <a:r>
              <a:rPr lang="uk-UA" dirty="0" err="1" smtClean="0"/>
              <a:t>Сойчине</a:t>
            </a:r>
            <a:r>
              <a:rPr lang="uk-UA" dirty="0" smtClean="0"/>
              <a:t> крило»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61" y="1196752"/>
            <a:ext cx="6912768" cy="5184576"/>
          </a:xfrm>
        </p:spPr>
      </p:pic>
    </p:spTree>
    <p:extLst>
      <p:ext uri="{BB962C8B-B14F-4D97-AF65-F5344CB8AC3E}">
        <p14:creationId xmlns:p14="http://schemas.microsoft.com/office/powerpoint/2010/main" val="2148700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Сцена з вистави «Увертюра до побачення»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32911"/>
            <a:ext cx="7029937" cy="5272453"/>
          </a:xfrm>
        </p:spPr>
      </p:pic>
    </p:spTree>
    <p:extLst>
      <p:ext uri="{BB962C8B-B14F-4D97-AF65-F5344CB8AC3E}">
        <p14:creationId xmlns:p14="http://schemas.microsoft.com/office/powerpoint/2010/main" val="324700911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Чим вас вразила ця вистава?</a:t>
            </a:r>
            <a:endParaRPr lang="uk-UA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733960" cy="53976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932038" cy="34730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1208"/>
            <a:ext cx="129614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7622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uk-UA" dirty="0" smtClean="0"/>
              <a:t>Декадентство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Декаданс</a:t>
            </a:r>
            <a:r>
              <a:rPr lang="uk-UA" dirty="0"/>
              <a:t>, </a:t>
            </a:r>
            <a:r>
              <a:rPr lang="uk-UA" dirty="0" err="1"/>
              <a:t>або </a:t>
            </a:r>
            <a:r>
              <a:rPr lang="uk-UA" i="1" dirty="0" err="1"/>
              <a:t>декадентст</a:t>
            </a:r>
            <a:r>
              <a:rPr lang="uk-UA" i="1" dirty="0"/>
              <a:t>во</a:t>
            </a:r>
            <a:r>
              <a:rPr lang="uk-UA" dirty="0"/>
              <a:t> – це літературна течія, яка виникла наприкінці 19 і </a:t>
            </a:r>
            <a:r>
              <a:rPr lang="uk-UA" dirty="0" smtClean="0"/>
              <a:t>протривала </a:t>
            </a:r>
            <a:r>
              <a:rPr lang="uk-UA" dirty="0"/>
              <a:t>до 20 століття. Характерна </a:t>
            </a:r>
            <a:r>
              <a:rPr lang="uk-UA" dirty="0" err="1"/>
              <a:t>риса </a:t>
            </a:r>
            <a:r>
              <a:rPr lang="uk-UA" i="1" dirty="0" err="1"/>
              <a:t>декада</a:t>
            </a:r>
            <a:r>
              <a:rPr lang="uk-UA" i="1" dirty="0"/>
              <a:t>нсу</a:t>
            </a:r>
            <a:r>
              <a:rPr lang="uk-UA" dirty="0"/>
              <a:t> – протистояння загальноприйнятої моралі (тоді її </a:t>
            </a:r>
            <a:r>
              <a:rPr lang="uk-UA" dirty="0" smtClean="0"/>
              <a:t>називали «міщанською</a:t>
            </a:r>
            <a:r>
              <a:rPr lang="uk-UA" dirty="0"/>
              <a:t>»). </a:t>
            </a:r>
            <a:r>
              <a:rPr lang="uk-UA" i="1" dirty="0"/>
              <a:t>Декаданс</a:t>
            </a:r>
            <a:r>
              <a:rPr lang="uk-UA" dirty="0"/>
              <a:t> створював культ із краси, іноді аж до виправдання пороку. Серед авторів-декадентів можна назвати французьких поетів Бодлера або Рембо.</a:t>
            </a:r>
          </a:p>
        </p:txBody>
      </p:sp>
    </p:spTree>
    <p:extLst>
      <p:ext uri="{BB962C8B-B14F-4D97-AF65-F5344CB8AC3E}">
        <p14:creationId xmlns:p14="http://schemas.microsoft.com/office/powerpoint/2010/main" val="7394978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Історія написання поезії «Декадент»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/>
          </a:bodyPr>
          <a:lstStyle/>
          <a:p>
            <a:r>
              <a:rPr lang="uk-UA" dirty="0" smtClean="0"/>
              <a:t>Цей вірш був написаний у відповідь на дорікання тогочасних критиків за те, що він, поет-громадянин, проявив слабкість і видав збірку любовної лірики «Зів'яле листя». Адже герой її показаний людиною безвільною й песимістичною, що й було на той час характерним для декадентів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Вірш став поетичною відповіддю критику</a:t>
            </a:r>
          </a:p>
          <a:p>
            <a:r>
              <a:rPr lang="uk-UA" dirty="0" smtClean="0"/>
              <a:t>В. </a:t>
            </a:r>
            <a:r>
              <a:rPr lang="uk-UA" dirty="0" err="1" smtClean="0"/>
              <a:t>Щуратові</a:t>
            </a:r>
            <a:r>
              <a:rPr lang="uk-UA" dirty="0" smtClean="0"/>
              <a:t>. 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5445224"/>
            <a:ext cx="857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006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Гнівна відсіч критиканам: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511256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Що в моїй пісні біль, і жаль, і </a:t>
            </a:r>
            <a:r>
              <a:rPr lang="uk-UA" sz="2800" dirty="0" err="1" smtClean="0"/>
              <a:t>туга—</a:t>
            </a:r>
            <a:endParaRPr lang="uk-UA" sz="2800" dirty="0" smtClean="0"/>
          </a:p>
          <a:p>
            <a:r>
              <a:rPr lang="uk-UA" sz="2800" dirty="0" smtClean="0"/>
              <a:t>Се лиш тому, що склалось так життя.</a:t>
            </a:r>
          </a:p>
          <a:p>
            <a:r>
              <a:rPr lang="uk-UA" sz="2800" dirty="0" smtClean="0"/>
              <a:t>Та є в ній, брате мій, ще </a:t>
            </a:r>
            <a:r>
              <a:rPr lang="uk-UA" sz="2800" dirty="0" err="1" smtClean="0"/>
              <a:t>нута</a:t>
            </a:r>
            <a:r>
              <a:rPr lang="uk-UA" sz="2800" dirty="0" smtClean="0"/>
              <a:t> друга:</a:t>
            </a:r>
          </a:p>
          <a:p>
            <a:r>
              <a:rPr lang="uk-UA" sz="2800" dirty="0" smtClean="0"/>
              <a:t>Надія, воля, радісне чуття…</a:t>
            </a:r>
          </a:p>
          <a:p>
            <a:r>
              <a:rPr lang="uk-UA" sz="2800" dirty="0" smtClean="0"/>
              <a:t>Який я декадент? Я син </a:t>
            </a:r>
            <a:r>
              <a:rPr lang="uk-UA" sz="2800" dirty="0" err="1" smtClean="0"/>
              <a:t>народа</a:t>
            </a:r>
            <a:r>
              <a:rPr lang="uk-UA" sz="2800" dirty="0" smtClean="0"/>
              <a:t>,</a:t>
            </a:r>
          </a:p>
          <a:p>
            <a:r>
              <a:rPr lang="uk-UA" sz="2800" dirty="0" smtClean="0"/>
              <a:t>Що вгору йде, хоч був запертий в льох.</a:t>
            </a:r>
          </a:p>
          <a:p>
            <a:r>
              <a:rPr lang="uk-UA" sz="2800" dirty="0" smtClean="0"/>
              <a:t>Мій поклик: праця, щастя і свобода,</a:t>
            </a:r>
          </a:p>
          <a:p>
            <a:r>
              <a:rPr lang="uk-UA" sz="2800" dirty="0" smtClean="0"/>
              <a:t>Я є мужик, пролог, не епілог.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5915665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279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Вірш «Декадент» Івана Франка</vt:lpstr>
      <vt:lpstr>Актуалізація і корекція опорних знань учнів</vt:lpstr>
      <vt:lpstr>Прозові твори для дітей</vt:lpstr>
      <vt:lpstr>Новела «Сойчине крило»</vt:lpstr>
      <vt:lpstr>Сцена з вистави «Увертюра до побачення»</vt:lpstr>
      <vt:lpstr>Чим вас вразила ця вистава?</vt:lpstr>
      <vt:lpstr>Декадентство</vt:lpstr>
      <vt:lpstr>Історія написання поезії «Декадент»</vt:lpstr>
      <vt:lpstr>Гнівна відсіч критиканам:</vt:lpstr>
      <vt:lpstr>Дослідження змісту поезії</vt:lpstr>
      <vt:lpstr>Схема аналізу поетичного твору</vt:lpstr>
      <vt:lpstr>Домашнє завдання: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Вірш «Декадент» Івана Франка</dc:title>
  <dc:creator>User</dc:creator>
  <cp:lastModifiedBy>User</cp:lastModifiedBy>
  <cp:revision>11</cp:revision>
  <dcterms:created xsi:type="dcterms:W3CDTF">2016-12-13T14:29:15Z</dcterms:created>
  <dcterms:modified xsi:type="dcterms:W3CDTF">2017-01-03T21:43:36Z</dcterms:modified>
</cp:coreProperties>
</file>